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49B07-1D53-497D-9955-9797F326D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33A5C7-A652-4383-A7E1-C359B1BFC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B3E8BE-65F3-4827-AFC8-FEDE7971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F95C63-ED1D-4269-83F1-B64EF4AF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27E202-E2E7-48DD-B427-9376FD91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333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3B207-53BF-432E-8632-ABC9B838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9A1BEE-8721-4871-865C-9E2C65D8D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DC858-DEC1-46FA-980B-333BD5B3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10773E-F8E4-40B3-AAC2-C2838913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78DB0E-E504-4C78-A92E-148CD241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01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0CD165-9F7F-4A92-8ACD-C569E58E4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64F05C-A128-4816-9817-84DD722C4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79845-480F-4073-8FA9-28720427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B430A3-E16F-4B4D-8E1A-6B8F6FC5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971894-5CC3-412F-8780-4C9C0C64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685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D0FB3-5F70-4C22-B082-C42B01A8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F51D71-4674-470F-82B5-4BF218F3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2CBB9-BAD9-4751-8F5A-20042A40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186DA0-AB94-4D23-8999-84110053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4D4744-42E8-4EA7-B8AC-8584BF47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54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74B63-2077-4087-8C2F-41DCAF9C4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711064-CF72-4E45-9303-147588F90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7E2E3-B172-43AF-ABAA-1419999D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C611C1-1631-4ED5-AA1E-0C980802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78B39-85B2-4E33-BCB6-D48F8185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802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7E588-8557-472F-B729-6E749909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FD878-F2A9-4B01-B8BF-669FBB931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9ABC5F-4C3A-41F0-A96F-2B2B2FEB8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CE9529-8254-42D9-9E05-F1E4B000C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497496-D86C-4A75-B8FB-FB2A753A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0C0E7A-9D5F-4B38-B6A3-060E0549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7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F6A71-81A4-4DAD-B29D-E69707CA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2738E7-E5F1-4BEE-A226-1A67CBD16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23412C-43AF-4359-B432-340E323A9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8A05DC-151C-473C-BA03-A6DD2ABB3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EE16F8-62B3-4FD7-92D0-FE6484707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E3F61C-BE4C-4BA2-95F3-FC4C2607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9AF696-CFBD-4718-A39C-B35EDA95E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1F91F0-2528-4D62-AB93-486C7844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83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BE3D6-C1DF-4577-96A7-F3272D39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288AE7-96F9-458A-90CA-B329EEB6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03B9E7-2869-480D-B8FB-04F84A62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6395F0-FD07-485E-8F04-598A9360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63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9FA6CE-A96B-4484-8998-A18E4777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F49289-0642-45E4-9FEF-AA5D082E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786ECE-F093-46E0-B277-64956650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160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DD4DD-D5F5-4362-9D31-EFD5752C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8FCAB0-D851-4F77-A839-A3B033B5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D223E3-E8A0-4142-8FAD-8A506ADAC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79B46D-B164-4699-9A8B-02D60E45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C20440-BE5C-48C9-AA9F-779AD892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608C31-1509-4184-98B3-706145A6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0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4FC5B-1B74-4025-A6EF-D05E1C06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34C035-A545-49E5-A4CE-5567A4F96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CBAA06-C35F-41ED-97B0-5B5406D7B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E4726A-1529-4019-897B-8FD675BC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F28846-85A8-46D1-A28B-E0B7E548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BF779A-5D95-491E-A018-E72A19C8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9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841070-B9E3-41E8-96A3-D1D5A9FD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DB167C-F0ED-4D55-BB0B-71DF8E7E9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624B3D-BCD8-4FA3-BF81-3D37104B3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01ED-A947-42A8-BE8B-9644C915D5F1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CDF88F-837D-483F-BDA1-4112DD5D8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4C4AA4-21FB-4023-BD69-F96B3F831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812B-074F-409D-8A16-24E8B0FF71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07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2D87FC1-C4D0-4F08-A493-1631FE61AB74}"/>
              </a:ext>
            </a:extLst>
          </p:cNvPr>
          <p:cNvGrpSpPr/>
          <p:nvPr/>
        </p:nvGrpSpPr>
        <p:grpSpPr>
          <a:xfrm>
            <a:off x="2237807" y="129858"/>
            <a:ext cx="7633566" cy="4717395"/>
            <a:chOff x="2237807" y="129858"/>
            <a:chExt cx="7633566" cy="4717395"/>
          </a:xfrm>
        </p:grpSpPr>
        <p:sp>
          <p:nvSpPr>
            <p:cNvPr id="4" name="Smiley 3">
              <a:extLst>
                <a:ext uri="{FF2B5EF4-FFF2-40B4-BE49-F238E27FC236}">
                  <a16:creationId xmlns:a16="http://schemas.microsoft.com/office/drawing/2014/main" id="{312A5212-CD6A-41BC-B9D8-F2813201AFB6}"/>
                </a:ext>
              </a:extLst>
            </p:cNvPr>
            <p:cNvSpPr/>
            <p:nvPr/>
          </p:nvSpPr>
          <p:spPr>
            <a:xfrm>
              <a:off x="2237807" y="129858"/>
              <a:ext cx="1558212" cy="14182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Smiley 4">
              <a:extLst>
                <a:ext uri="{FF2B5EF4-FFF2-40B4-BE49-F238E27FC236}">
                  <a16:creationId xmlns:a16="http://schemas.microsoft.com/office/drawing/2014/main" id="{22114AD0-D30B-4AB5-8A96-A58998407454}"/>
                </a:ext>
              </a:extLst>
            </p:cNvPr>
            <p:cNvSpPr/>
            <p:nvPr/>
          </p:nvSpPr>
          <p:spPr>
            <a:xfrm>
              <a:off x="5316894" y="1788853"/>
              <a:ext cx="1558212" cy="14182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6" name="Smiley 5">
              <a:extLst>
                <a:ext uri="{FF2B5EF4-FFF2-40B4-BE49-F238E27FC236}">
                  <a16:creationId xmlns:a16="http://schemas.microsoft.com/office/drawing/2014/main" id="{27E3A24A-2483-45BB-92F1-BC66873D6499}"/>
                </a:ext>
              </a:extLst>
            </p:cNvPr>
            <p:cNvSpPr/>
            <p:nvPr/>
          </p:nvSpPr>
          <p:spPr>
            <a:xfrm>
              <a:off x="8313161" y="3429000"/>
              <a:ext cx="1558212" cy="14182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7" name="Pfeil: nach oben 6">
            <a:extLst>
              <a:ext uri="{FF2B5EF4-FFF2-40B4-BE49-F238E27FC236}">
                <a16:creationId xmlns:a16="http://schemas.microsoft.com/office/drawing/2014/main" id="{467B3888-6DDE-4CC6-A1E8-531DB74956D3}"/>
              </a:ext>
            </a:extLst>
          </p:cNvPr>
          <p:cNvSpPr/>
          <p:nvPr/>
        </p:nvSpPr>
        <p:spPr>
          <a:xfrm>
            <a:off x="4699233" y="4923824"/>
            <a:ext cx="2793534" cy="1418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053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3">
            <a:extLst>
              <a:ext uri="{FF2B5EF4-FFF2-40B4-BE49-F238E27FC236}">
                <a16:creationId xmlns:a16="http://schemas.microsoft.com/office/drawing/2014/main" id="{312A5212-CD6A-41BC-B9D8-F2813201AFB6}"/>
              </a:ext>
            </a:extLst>
          </p:cNvPr>
          <p:cNvSpPr/>
          <p:nvPr/>
        </p:nvSpPr>
        <p:spPr>
          <a:xfrm>
            <a:off x="4167275" y="1079726"/>
            <a:ext cx="1558212" cy="1418253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Smiley 5">
            <a:extLst>
              <a:ext uri="{FF2B5EF4-FFF2-40B4-BE49-F238E27FC236}">
                <a16:creationId xmlns:a16="http://schemas.microsoft.com/office/drawing/2014/main" id="{27E3A24A-2483-45BB-92F1-BC66873D6499}"/>
              </a:ext>
            </a:extLst>
          </p:cNvPr>
          <p:cNvSpPr/>
          <p:nvPr/>
        </p:nvSpPr>
        <p:spPr>
          <a:xfrm>
            <a:off x="6338211" y="2497980"/>
            <a:ext cx="1558212" cy="1418253"/>
          </a:xfrm>
          <a:prstGeom prst="smileyF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oben 6">
            <a:extLst>
              <a:ext uri="{FF2B5EF4-FFF2-40B4-BE49-F238E27FC236}">
                <a16:creationId xmlns:a16="http://schemas.microsoft.com/office/drawing/2014/main" id="{467B3888-6DDE-4CC6-A1E8-531DB74956D3}"/>
              </a:ext>
            </a:extLst>
          </p:cNvPr>
          <p:cNvSpPr/>
          <p:nvPr/>
        </p:nvSpPr>
        <p:spPr>
          <a:xfrm>
            <a:off x="4699233" y="4923824"/>
            <a:ext cx="2793534" cy="1418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Smiley 4">
            <a:extLst>
              <a:ext uri="{FF2B5EF4-FFF2-40B4-BE49-F238E27FC236}">
                <a16:creationId xmlns:a16="http://schemas.microsoft.com/office/drawing/2014/main" id="{22114AD0-D30B-4AB5-8A96-A58998407454}"/>
              </a:ext>
            </a:extLst>
          </p:cNvPr>
          <p:cNvSpPr/>
          <p:nvPr/>
        </p:nvSpPr>
        <p:spPr>
          <a:xfrm>
            <a:off x="5316894" y="1788853"/>
            <a:ext cx="1558212" cy="141825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02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3">
            <a:extLst>
              <a:ext uri="{FF2B5EF4-FFF2-40B4-BE49-F238E27FC236}">
                <a16:creationId xmlns:a16="http://schemas.microsoft.com/office/drawing/2014/main" id="{312A5212-CD6A-41BC-B9D8-F2813201AFB6}"/>
              </a:ext>
            </a:extLst>
          </p:cNvPr>
          <p:cNvSpPr/>
          <p:nvPr/>
        </p:nvSpPr>
        <p:spPr>
          <a:xfrm>
            <a:off x="2237807" y="129858"/>
            <a:ext cx="748674" cy="141825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" name="Smiley 4">
            <a:extLst>
              <a:ext uri="{FF2B5EF4-FFF2-40B4-BE49-F238E27FC236}">
                <a16:creationId xmlns:a16="http://schemas.microsoft.com/office/drawing/2014/main" id="{22114AD0-D30B-4AB5-8A96-A58998407454}"/>
              </a:ext>
            </a:extLst>
          </p:cNvPr>
          <p:cNvSpPr/>
          <p:nvPr/>
        </p:nvSpPr>
        <p:spPr>
          <a:xfrm>
            <a:off x="4213632" y="1788853"/>
            <a:ext cx="2661474" cy="24224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Smiley 5">
            <a:extLst>
              <a:ext uri="{FF2B5EF4-FFF2-40B4-BE49-F238E27FC236}">
                <a16:creationId xmlns:a16="http://schemas.microsoft.com/office/drawing/2014/main" id="{27E3A24A-2483-45BB-92F1-BC66873D6499}"/>
              </a:ext>
            </a:extLst>
          </p:cNvPr>
          <p:cNvSpPr/>
          <p:nvPr/>
        </p:nvSpPr>
        <p:spPr>
          <a:xfrm>
            <a:off x="8313161" y="3429000"/>
            <a:ext cx="1558212" cy="1418253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oben 6">
            <a:extLst>
              <a:ext uri="{FF2B5EF4-FFF2-40B4-BE49-F238E27FC236}">
                <a16:creationId xmlns:a16="http://schemas.microsoft.com/office/drawing/2014/main" id="{467B3888-6DDE-4CC6-A1E8-531DB74956D3}"/>
              </a:ext>
            </a:extLst>
          </p:cNvPr>
          <p:cNvSpPr/>
          <p:nvPr/>
        </p:nvSpPr>
        <p:spPr>
          <a:xfrm flipV="1">
            <a:off x="4699233" y="4923824"/>
            <a:ext cx="2793534" cy="1418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428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3">
            <a:extLst>
              <a:ext uri="{FF2B5EF4-FFF2-40B4-BE49-F238E27FC236}">
                <a16:creationId xmlns:a16="http://schemas.microsoft.com/office/drawing/2014/main" id="{312A5212-CD6A-41BC-B9D8-F2813201AFB6}"/>
              </a:ext>
            </a:extLst>
          </p:cNvPr>
          <p:cNvSpPr/>
          <p:nvPr/>
        </p:nvSpPr>
        <p:spPr>
          <a:xfrm>
            <a:off x="5275484" y="129858"/>
            <a:ext cx="1558212" cy="141825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Smiley 4">
            <a:extLst>
              <a:ext uri="{FF2B5EF4-FFF2-40B4-BE49-F238E27FC236}">
                <a16:creationId xmlns:a16="http://schemas.microsoft.com/office/drawing/2014/main" id="{22114AD0-D30B-4AB5-8A96-A58998407454}"/>
              </a:ext>
            </a:extLst>
          </p:cNvPr>
          <p:cNvSpPr/>
          <p:nvPr/>
        </p:nvSpPr>
        <p:spPr>
          <a:xfrm>
            <a:off x="5275484" y="1788853"/>
            <a:ext cx="1558212" cy="141825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Smiley 5">
            <a:extLst>
              <a:ext uri="{FF2B5EF4-FFF2-40B4-BE49-F238E27FC236}">
                <a16:creationId xmlns:a16="http://schemas.microsoft.com/office/drawing/2014/main" id="{27E3A24A-2483-45BB-92F1-BC66873D6499}"/>
              </a:ext>
            </a:extLst>
          </p:cNvPr>
          <p:cNvSpPr/>
          <p:nvPr/>
        </p:nvSpPr>
        <p:spPr>
          <a:xfrm>
            <a:off x="5275484" y="3429000"/>
            <a:ext cx="1558212" cy="141825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oben 6">
            <a:extLst>
              <a:ext uri="{FF2B5EF4-FFF2-40B4-BE49-F238E27FC236}">
                <a16:creationId xmlns:a16="http://schemas.microsoft.com/office/drawing/2014/main" id="{467B3888-6DDE-4CC6-A1E8-531DB74956D3}"/>
              </a:ext>
            </a:extLst>
          </p:cNvPr>
          <p:cNvSpPr/>
          <p:nvPr/>
        </p:nvSpPr>
        <p:spPr>
          <a:xfrm>
            <a:off x="4699233" y="4923824"/>
            <a:ext cx="2793534" cy="1418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5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BCF442A-F5F4-462F-BCC8-37CBCA591704}"/>
              </a:ext>
            </a:extLst>
          </p:cNvPr>
          <p:cNvSpPr/>
          <p:nvPr/>
        </p:nvSpPr>
        <p:spPr>
          <a:xfrm>
            <a:off x="671119" y="2399251"/>
            <a:ext cx="3481431" cy="1510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/>
              <a:t>Start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FCBB4B0B-2E41-411C-B7DC-CD236E43270F}"/>
              </a:ext>
            </a:extLst>
          </p:cNvPr>
          <p:cNvCxnSpPr>
            <a:cxnSpLocks/>
          </p:cNvCxnSpPr>
          <p:nvPr/>
        </p:nvCxnSpPr>
        <p:spPr>
          <a:xfrm>
            <a:off x="4370664" y="3120705"/>
            <a:ext cx="2039467" cy="0"/>
          </a:xfrm>
          <a:prstGeom prst="straightConnector1">
            <a:avLst/>
          </a:prstGeom>
          <a:ln w="1270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35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fotoboxen .at</dc:creator>
  <cp:lastModifiedBy>fotoboxen .at</cp:lastModifiedBy>
  <cp:revision>7</cp:revision>
  <dcterms:created xsi:type="dcterms:W3CDTF">2020-05-13T23:24:34Z</dcterms:created>
  <dcterms:modified xsi:type="dcterms:W3CDTF">2020-05-14T10:26:29Z</dcterms:modified>
</cp:coreProperties>
</file>